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60"/>
    <p:restoredTop sz="94647"/>
  </p:normalViewPr>
  <p:slideViewPr>
    <p:cSldViewPr snapToGrid="0" snapToObjects="1">
      <p:cViewPr varScale="1">
        <p:scale>
          <a:sx n="118" d="100"/>
          <a:sy n="118" d="100"/>
        </p:scale>
        <p:origin x="208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B8CA3-8ED5-E883-84CF-3AEED90C39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A11273-898A-D7FC-95B8-D3EADF0B3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9B0228-55BF-0687-7C3E-B2A4B5371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CDCA-86D5-CE43-93E1-78F2FDD3B9E2}" type="datetimeFigureOut">
              <a:rPr lang="en-RO" smtClean="0"/>
              <a:t>30.05.2023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99D88-F3F2-A690-2AED-7531490EB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CC3AC-75D8-56C5-20D3-69418465A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BD8B0-04CF-CC47-88C4-702105972C75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253473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EB0FF-309F-F77A-DCA5-1D8193CEB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383CCD-250F-6A0C-3411-D17EF9DDA0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3DDBDD-037B-2E47-DCF1-AA61EE3DA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CDCA-86D5-CE43-93E1-78F2FDD3B9E2}" type="datetimeFigureOut">
              <a:rPr lang="en-RO" smtClean="0"/>
              <a:t>30.05.2023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F207A-8D08-7900-297C-4634C7017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56BB29-625C-3487-CF4E-F9AE6B919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BD8B0-04CF-CC47-88C4-702105972C75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3767589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8FB31C-985D-08EE-A45C-957E3274FE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40670-6F3C-4F64-98E0-65C93FBECE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B7AC6-2F66-61C1-17DC-9CCF772DE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CDCA-86D5-CE43-93E1-78F2FDD3B9E2}" type="datetimeFigureOut">
              <a:rPr lang="en-RO" smtClean="0"/>
              <a:t>30.05.2023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FF922-CB06-5BDE-6A65-919EBAA2E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B0B32-5E80-81D1-CB37-8C565B965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BD8B0-04CF-CC47-88C4-702105972C75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382986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8F36F-E93A-7491-EFAE-750A75D56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EDA86-3B20-DA80-D103-43688BFFDF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9EB2AB-F9E1-FB29-27C0-1B6D6CC95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CDCA-86D5-CE43-93E1-78F2FDD3B9E2}" type="datetimeFigureOut">
              <a:rPr lang="en-RO" smtClean="0"/>
              <a:t>30.05.2023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6FB9D4-3A05-F40D-7165-F9F82E61F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9F0EE6-76E0-2CF9-25E9-00A8A2038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BD8B0-04CF-CC47-88C4-702105972C75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891448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0865C-1417-681A-2E23-965CC0207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B1B167-4B20-2F0B-C249-B37DD0136B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EE655-DD73-F8DD-E97F-7C65CE1C9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CDCA-86D5-CE43-93E1-78F2FDD3B9E2}" type="datetimeFigureOut">
              <a:rPr lang="en-RO" smtClean="0"/>
              <a:t>30.05.2023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11CC7-6CE8-7828-2FD0-A516783ED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AD3DF-69A2-5C05-2929-5902D99F5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BD8B0-04CF-CC47-88C4-702105972C75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2541066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249DB-EBED-92C4-D9D3-38849A127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D09C4-A24B-92A1-BC84-DA6CCA1703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92217C-F198-1CF2-50B6-C7BDBDB4EC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797482-FBCB-E6CD-9743-15E7AFBA3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CDCA-86D5-CE43-93E1-78F2FDD3B9E2}" type="datetimeFigureOut">
              <a:rPr lang="en-RO" smtClean="0"/>
              <a:t>30.05.2023</a:t>
            </a:fld>
            <a:endParaRPr lang="en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1D9264-DC16-6210-2BE4-900E994D7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27AE57-1649-B735-B4A0-DF848BD12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BD8B0-04CF-CC47-88C4-702105972C75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594364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E857B-092D-4749-CC83-B87622ABE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61BED-5E7F-2535-040F-BF620236E8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5BC759-7CA8-8E5F-972C-5D9E144F88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6EDCBE-BF0B-4A83-CCD8-7821A483AA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87C062-445F-8BEB-EAAC-B26A29F226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2AE7DD-5B71-DAF0-05FA-23A29C974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CDCA-86D5-CE43-93E1-78F2FDD3B9E2}" type="datetimeFigureOut">
              <a:rPr lang="en-RO" smtClean="0"/>
              <a:t>30.05.2023</a:t>
            </a:fld>
            <a:endParaRPr lang="en-R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42CAA3-6481-B68A-49C9-2B1C0BA86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34C1BE-F0D9-D68D-5E5F-D5511B89C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BD8B0-04CF-CC47-88C4-702105972C75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4143353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1BC52-906D-26B6-3FBC-87B76D646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B78036-BC93-C1A8-8CD7-D0B8EF02E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CDCA-86D5-CE43-93E1-78F2FDD3B9E2}" type="datetimeFigureOut">
              <a:rPr lang="en-RO" smtClean="0"/>
              <a:t>30.05.2023</a:t>
            </a:fld>
            <a:endParaRPr lang="en-R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5915B3-98EF-781C-D6EC-416B76826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ABC0B7-A6D2-4956-E5B6-E6548080D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BD8B0-04CF-CC47-88C4-702105972C75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2626567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E119A6-DCCE-0011-DC66-EBFABDECD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CDCA-86D5-CE43-93E1-78F2FDD3B9E2}" type="datetimeFigureOut">
              <a:rPr lang="en-RO" smtClean="0"/>
              <a:t>30.05.2023</a:t>
            </a:fld>
            <a:endParaRPr lang="en-R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349BBD-78D2-7C5C-57CE-0C3A6F7CE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881C28-5260-38EF-CEE5-A8ABB577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BD8B0-04CF-CC47-88C4-702105972C75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3421297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12020-712F-376E-D08C-1156E7FB6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DB976-40CF-20E2-36EE-3ED430699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B1C641-994C-9662-3CAA-525986AC21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021B53-68FB-5F5E-CD91-C763A77EB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CDCA-86D5-CE43-93E1-78F2FDD3B9E2}" type="datetimeFigureOut">
              <a:rPr lang="en-RO" smtClean="0"/>
              <a:t>30.05.2023</a:t>
            </a:fld>
            <a:endParaRPr lang="en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DDAC32-80EE-0812-15A6-78B37DB7A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54D72B-F05A-3474-183B-474DD470C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BD8B0-04CF-CC47-88C4-702105972C75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686468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DF139-A4C5-900E-3105-8918AB135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B5A95E-6D9F-4F8A-21E6-283C4E3167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R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DDE5A3-66A4-4B49-16AD-8B5003C692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C24FD9-1867-A496-8429-0C82011AF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CDCA-86D5-CE43-93E1-78F2FDD3B9E2}" type="datetimeFigureOut">
              <a:rPr lang="en-RO" smtClean="0"/>
              <a:t>30.05.2023</a:t>
            </a:fld>
            <a:endParaRPr lang="en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875B0C-BC8D-F38D-1366-A8E30FA59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DE8940-807A-BCF8-CD45-DDE860C4D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BD8B0-04CF-CC47-88C4-702105972C75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023617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5ECAD4-335D-DF4F-4806-82C0AAE8C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674520-A055-48C1-372A-34F871B574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8E2D50-0BA0-0FC4-E253-0869264CF4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ECDCA-86D5-CE43-93E1-78F2FDD3B9E2}" type="datetimeFigureOut">
              <a:rPr lang="en-RO" smtClean="0"/>
              <a:t>30.05.2023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516842-D29F-1AE6-9E1E-E7F462AB4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B33E6-E066-CE8C-AF84-2947DD3D75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BD8B0-04CF-CC47-88C4-702105972C75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3192658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blue background with white text&#10;&#10;Description automatically generated with medium confidence">
            <a:extLst>
              <a:ext uri="{FF2B5EF4-FFF2-40B4-BE49-F238E27FC236}">
                <a16:creationId xmlns:a16="http://schemas.microsoft.com/office/drawing/2014/main" id="{BA14A7EF-2C29-6B57-43E2-1CFD40C083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6" r="-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982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creenshot, camera&#10;&#10;Description automatically generated">
            <a:extLst>
              <a:ext uri="{FF2B5EF4-FFF2-40B4-BE49-F238E27FC236}">
                <a16:creationId xmlns:a16="http://schemas.microsoft.com/office/drawing/2014/main" id="{21886B8A-4B2F-5CA1-90BC-D54B18C15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3"/>
            <a:ext cx="12192000" cy="6855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446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document&#10;&#10;Description automatically generated with low confidence">
            <a:extLst>
              <a:ext uri="{FF2B5EF4-FFF2-40B4-BE49-F238E27FC236}">
                <a16:creationId xmlns:a16="http://schemas.microsoft.com/office/drawing/2014/main" id="{666E8362-B337-FB98-397D-D5EABDF75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25"/>
            <a:ext cx="12192000" cy="6849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717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square with white text&#10;&#10;Description automatically generated with medium confidence">
            <a:extLst>
              <a:ext uri="{FF2B5EF4-FFF2-40B4-BE49-F238E27FC236}">
                <a16:creationId xmlns:a16="http://schemas.microsoft.com/office/drawing/2014/main" id="{9246A431-CE21-F7CC-B44B-9CC30CF06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53"/>
            <a:ext cx="12192000" cy="684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453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background with blue text&#10;&#10;Description automatically generated with low confidence">
            <a:extLst>
              <a:ext uri="{FF2B5EF4-FFF2-40B4-BE49-F238E27FC236}">
                <a16:creationId xmlns:a16="http://schemas.microsoft.com/office/drawing/2014/main" id="{2EAED6AD-E201-7980-F07C-0750F3D786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" y="0"/>
            <a:ext cx="121903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714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creenshot, font, design&#10;&#10;Description automatically generated">
            <a:extLst>
              <a:ext uri="{FF2B5EF4-FFF2-40B4-BE49-F238E27FC236}">
                <a16:creationId xmlns:a16="http://schemas.microsoft.com/office/drawing/2014/main" id="{BAA40524-910B-0A88-15F5-749E40B2F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2" y="0"/>
            <a:ext cx="121844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326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chess piece&#10;&#10;Description automatically generated">
            <a:extLst>
              <a:ext uri="{FF2B5EF4-FFF2-40B4-BE49-F238E27FC236}">
                <a16:creationId xmlns:a16="http://schemas.microsoft.com/office/drawing/2014/main" id="{15AD3008-C3C2-A64A-D4EB-2725DBAB6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39"/>
            <a:ext cx="12192000" cy="6838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932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background with white text&#10;&#10;Description automatically generated with medium confidence">
            <a:extLst>
              <a:ext uri="{FF2B5EF4-FFF2-40B4-BE49-F238E27FC236}">
                <a16:creationId xmlns:a16="http://schemas.microsoft.com/office/drawing/2014/main" id="{D3B27163-B81C-8390-17B2-86F30C353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26"/>
            <a:ext cx="12192000" cy="68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281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creenshot, number&#10;&#10;Description automatically generated">
            <a:extLst>
              <a:ext uri="{FF2B5EF4-FFF2-40B4-BE49-F238E27FC236}">
                <a16:creationId xmlns:a16="http://schemas.microsoft.com/office/drawing/2014/main" id="{415D31CA-D583-1D7F-32AE-5AB1DDF0A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93"/>
            <a:ext cx="12192000" cy="6849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669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background with blue text&#10;&#10;Description automatically generated with low confidence">
            <a:extLst>
              <a:ext uri="{FF2B5EF4-FFF2-40B4-BE49-F238E27FC236}">
                <a16:creationId xmlns:a16="http://schemas.microsoft.com/office/drawing/2014/main" id="{546ADF4F-24D8-21A5-65C5-A981B452B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5"/>
            <a:ext cx="12192000" cy="685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284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font, screenshot&#10;&#10;Description automatically generated">
            <a:extLst>
              <a:ext uri="{FF2B5EF4-FFF2-40B4-BE49-F238E27FC236}">
                <a16:creationId xmlns:a16="http://schemas.microsoft.com/office/drawing/2014/main" id="{A7F33533-F334-D973-326F-8CB612766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082"/>
            <a:ext cx="12192000" cy="684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861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background with blue text&#10;&#10;Description automatically generated with low confidence">
            <a:extLst>
              <a:ext uri="{FF2B5EF4-FFF2-40B4-BE49-F238E27FC236}">
                <a16:creationId xmlns:a16="http://schemas.microsoft.com/office/drawing/2014/main" id="{8C0565AE-AAD9-CFB8-0784-FE0E0A6D4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1" y="0"/>
            <a:ext cx="121810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335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Macintosh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Marian Polman</dc:creator>
  <cp:lastModifiedBy>Marian Polman</cp:lastModifiedBy>
  <cp:revision>1</cp:revision>
  <dcterms:created xsi:type="dcterms:W3CDTF">2023-05-30T13:33:47Z</dcterms:created>
  <dcterms:modified xsi:type="dcterms:W3CDTF">2023-05-30T13:37:32Z</dcterms:modified>
</cp:coreProperties>
</file>

<file path=docProps/thumbnail.jpeg>
</file>